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6" r:id="rId4"/>
    <p:sldId id="259" r:id="rId5"/>
    <p:sldId id="257" r:id="rId6"/>
    <p:sldId id="258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FD0DF-B338-490C-9FE2-7A4F619936FB}" v="92" dt="2021-11-16T13:27:09.357"/>
    <p1510:client id="{235BA84A-4DB8-4982-B2ED-E71837445E85}" v="333" dt="2021-11-14T18:27:58.821"/>
    <p1510:client id="{5989F21D-8AE2-4AFA-BF64-E7E33F8AE825}" v="9" dt="2021-11-14T14:27:00.679"/>
    <p1510:client id="{BDA0E617-C8D8-42EB-A32A-FFCC9E6B47DF}" v="286" dt="2021-11-16T19:45:27.528"/>
    <p1510:client id="{DCA7ECA8-4A7B-4791-A607-073970191C59}" v="350" dt="2021-11-14T17:02:17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99" d="100"/>
          <a:sy n="99" d="100"/>
        </p:scale>
        <p:origin x="-120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2F9D1AE5-1FDC-4AEE-A06B-3258BED6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3717"/>
            <a:ext cx="12189905" cy="685827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E30A7EEC-A30A-4B89-A54E-E8CCE365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36" y="2310569"/>
            <a:ext cx="9173734" cy="22368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C6834A-C701-4272-AF62-977B33CC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8" y="2764988"/>
            <a:ext cx="8720083" cy="1325563"/>
          </a:xfrm>
        </p:spPr>
        <p:txBody>
          <a:bodyPr>
            <a:normAutofit/>
          </a:bodyPr>
          <a:lstStyle/>
          <a:p>
            <a:r>
              <a:rPr lang="ru-RU" sz="7200" b="1" i="1" dirty="0">
                <a:cs typeface="Calibri Light"/>
              </a:rPr>
              <a:t>Тест по математике</a:t>
            </a:r>
            <a:endParaRPr lang="ru-RU" sz="7200" b="1" i="1" dirty="0"/>
          </a:p>
        </p:txBody>
      </p:sp>
    </p:spTree>
    <p:extLst>
      <p:ext uri="{BB962C8B-B14F-4D97-AF65-F5344CB8AC3E}">
        <p14:creationId xmlns:p14="http://schemas.microsoft.com/office/powerpoint/2010/main" val="28130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97F042E-3032-4A3F-9971-64048A4B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" y="-3717"/>
            <a:ext cx="12189905" cy="68582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4A3FB5-DF5E-42D6-861F-21430FD5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180" y="-122979"/>
            <a:ext cx="7057227" cy="853666"/>
          </a:xfrm>
        </p:spPr>
        <p:txBody>
          <a:bodyPr/>
          <a:lstStyle/>
          <a:p>
            <a:r>
              <a:rPr lang="ru-RU" b="1" i="1" dirty="0">
                <a:latin typeface="Times New Roman"/>
                <a:cs typeface="Calibri Light"/>
              </a:rPr>
              <a:t>Видео работы приложения</a:t>
            </a:r>
          </a:p>
        </p:txBody>
      </p:sp>
      <p:pic>
        <p:nvPicPr>
          <p:cNvPr id="3" name="Запись экрана (16.11.2021 16-45-47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1394" y="663310"/>
            <a:ext cx="97345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BB7489A-422C-4C3D-ACC6-C771F974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3717"/>
            <a:ext cx="12189905" cy="685827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2178CA09-7147-4B0C-9429-008BF4DB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552" y="2430625"/>
            <a:ext cx="9610918" cy="2522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60C0390-9A3A-467B-A2E7-4E717DC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613" y="169552"/>
            <a:ext cx="5758067" cy="1344148"/>
          </a:xfrm>
        </p:spPr>
        <p:txBody>
          <a:bodyPr>
            <a:normAutofit fontScale="90000"/>
          </a:bodyPr>
          <a:lstStyle/>
          <a:p>
            <a:r>
              <a:rPr lang="ru-RU" sz="6000" b="1" i="1" dirty="0">
                <a:latin typeface="Times New Roman"/>
                <a:cs typeface="Calibri Light"/>
              </a:rPr>
              <a:t>Цель приложения</a:t>
            </a:r>
            <a:endParaRPr lang="ru-RU" sz="6000" b="1" i="1" dirty="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BE337E-2FBF-4474-9C03-458911BA639C}"/>
              </a:ext>
            </a:extLst>
          </p:cNvPr>
          <p:cNvSpPr txBox="1"/>
          <p:nvPr/>
        </p:nvSpPr>
        <p:spPr>
          <a:xfrm>
            <a:off x="2044267" y="2552263"/>
            <a:ext cx="897933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 err="1"/>
              <a:t>Цель</a:t>
            </a:r>
            <a:r>
              <a:rPr lang="en-US" sz="4400" dirty="0"/>
              <a:t> - </a:t>
            </a:r>
            <a:r>
              <a:rPr lang="en-US" sz="4400" dirty="0" err="1"/>
              <a:t>помочь</a:t>
            </a:r>
            <a:r>
              <a:rPr lang="en-US" sz="4400" dirty="0"/>
              <a:t> </a:t>
            </a:r>
            <a:r>
              <a:rPr lang="en-US" sz="4400" dirty="0" err="1"/>
              <a:t>ученикам</a:t>
            </a:r>
            <a:r>
              <a:rPr lang="en-US" sz="4400" dirty="0"/>
              <a:t> </a:t>
            </a:r>
            <a:r>
              <a:rPr lang="en-US" sz="4400" dirty="0" err="1"/>
              <a:t>средних</a:t>
            </a:r>
            <a:r>
              <a:rPr lang="en-US" sz="4400" dirty="0"/>
              <a:t> </a:t>
            </a:r>
            <a:r>
              <a:rPr lang="en-US" sz="4400" dirty="0" err="1"/>
              <a:t>классов</a:t>
            </a:r>
            <a:r>
              <a:rPr lang="en-US" sz="4400" dirty="0"/>
              <a:t> </a:t>
            </a:r>
            <a:r>
              <a:rPr lang="en-US" sz="4400" dirty="0" err="1"/>
              <a:t>подготовиться</a:t>
            </a:r>
            <a:r>
              <a:rPr lang="en-US" sz="4400" dirty="0"/>
              <a:t> </a:t>
            </a:r>
            <a:r>
              <a:rPr lang="en-US" sz="4400" dirty="0" err="1"/>
              <a:t>умственно</a:t>
            </a:r>
            <a:r>
              <a:rPr lang="en-US" sz="4400" dirty="0"/>
              <a:t> и</a:t>
            </a:r>
            <a:endParaRPr lang="en-US" sz="4400" dirty="0">
              <a:cs typeface="Calibri"/>
            </a:endParaRPr>
          </a:p>
          <a:p>
            <a:r>
              <a:rPr lang="en-US" sz="4400" dirty="0" err="1"/>
              <a:t>психологически</a:t>
            </a:r>
            <a:r>
              <a:rPr lang="en-US" sz="4400" dirty="0"/>
              <a:t> к ОГЭ.</a:t>
            </a:r>
            <a:endParaRPr lang="en-US" sz="4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8A6B0625-440A-461F-99D4-7EF3CFC4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" y="0"/>
            <a:ext cx="12184564" cy="6865434"/>
          </a:xfrm>
          <a:prstGeom prst="rect">
            <a:avLst/>
          </a:prstGeom>
        </p:spPr>
      </p:pic>
      <p:pic>
        <p:nvPicPr>
          <p:cNvPr id="3" name="Рисунок 4">
            <a:extLst>
              <a:ext uri="{FF2B5EF4-FFF2-40B4-BE49-F238E27FC236}">
                <a16:creationId xmlns:a16="http://schemas.microsoft.com/office/drawing/2014/main" xmlns="" id="{40708A49-CE4F-49B9-A713-828E260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57" y="2035953"/>
            <a:ext cx="4283115" cy="104878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75667" y="503171"/>
            <a:ext cx="2452415" cy="863600"/>
          </a:xfrm>
        </p:spPr>
        <p:txBody>
          <a:bodyPr>
            <a:normAutofit fontScale="90000"/>
          </a:bodyPr>
          <a:lstStyle/>
          <a:p>
            <a:r>
              <a:rPr lang="ru-RU" b="1" i="1" dirty="0">
                <a:latin typeface="Times New Roman"/>
                <a:cs typeface="Calibri Light"/>
              </a:rPr>
              <a:t>Дизайн</a:t>
            </a:r>
            <a:endParaRPr lang="ru-RU" b="1" i="1" dirty="0">
              <a:latin typeface="Times New Roman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00E0DD3E-3962-476D-92DB-9EA357D5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950" y="4720911"/>
            <a:ext cx="3606955" cy="1054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6C0560-56DF-4C6C-8E16-A6F0AC624A9D}"/>
              </a:ext>
            </a:extLst>
          </p:cNvPr>
          <p:cNvSpPr txBox="1"/>
          <p:nvPr/>
        </p:nvSpPr>
        <p:spPr>
          <a:xfrm>
            <a:off x="5152341" y="4954041"/>
            <a:ext cx="2064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Ответить</a:t>
            </a:r>
            <a:endParaRPr lang="en-US" sz="3200" b="1" dirty="0">
              <a:cs typeface="Calibri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0E348B19-66E0-463F-88D2-29C37604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952" y="3642208"/>
            <a:ext cx="5886449" cy="880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261372-4685-4E01-8B71-570B274E023C}"/>
              </a:ext>
            </a:extLst>
          </p:cNvPr>
          <p:cNvSpPr txBox="1"/>
          <p:nvPr/>
        </p:nvSpPr>
        <p:spPr>
          <a:xfrm>
            <a:off x="3442768" y="3848128"/>
            <a:ext cx="45053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cs typeface="Calibri"/>
              </a:rPr>
              <a:t>Привет</a:t>
            </a:r>
            <a:r>
              <a:rPr lang="en-US" sz="2800" dirty="0">
                <a:cs typeface="Calibri"/>
              </a:rPr>
              <a:t>! </a:t>
            </a:r>
            <a:r>
              <a:rPr lang="en-US" sz="2800" dirty="0" err="1">
                <a:cs typeface="Calibri"/>
              </a:rPr>
              <a:t>Отлич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|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CDEFB0-12FA-4D09-BF6D-EC430647ABD1}"/>
              </a:ext>
            </a:extLst>
          </p:cNvPr>
          <p:cNvSpPr txBox="1"/>
          <p:nvPr/>
        </p:nvSpPr>
        <p:spPr>
          <a:xfrm>
            <a:off x="1283496" y="5772151"/>
            <a:ext cx="98155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будут обнаружены ошибки в работе приложения, писать на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почту example@gmail.com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61C584-3AB4-49FC-8627-16AA20F1F8FA}"/>
              </a:ext>
            </a:extLst>
          </p:cNvPr>
          <p:cNvSpPr txBox="1"/>
          <p:nvPr/>
        </p:nvSpPr>
        <p:spPr>
          <a:xfrm>
            <a:off x="4584263" y="2298262"/>
            <a:ext cx="30234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Привет</a:t>
            </a:r>
            <a:r>
              <a:rPr lang="en-US" sz="2800" dirty="0"/>
              <a:t>! </a:t>
            </a:r>
            <a:r>
              <a:rPr lang="en-US" sz="2800" dirty="0" err="1"/>
              <a:t>Как</a:t>
            </a:r>
            <a:r>
              <a:rPr lang="en-US" sz="2800" dirty="0"/>
              <a:t> </a:t>
            </a:r>
            <a:r>
              <a:rPr lang="en-US" sz="2800" dirty="0" err="1"/>
              <a:t>дела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небо&#10;&#10;Автоматически созданное описание">
            <a:extLst>
              <a:ext uri="{FF2B5EF4-FFF2-40B4-BE49-F238E27FC236}">
                <a16:creationId xmlns:a16="http://schemas.microsoft.com/office/drawing/2014/main" xmlns="" id="{48A2DD56-10DD-4D58-A1A0-8B71A380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" y="3832"/>
            <a:ext cx="12185075" cy="68563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32373E-2283-4E08-AFA5-5860F2E3F45E}"/>
              </a:ext>
            </a:extLst>
          </p:cNvPr>
          <p:cNvSpPr txBox="1"/>
          <p:nvPr/>
        </p:nvSpPr>
        <p:spPr>
          <a:xfrm>
            <a:off x="4645573" y="1825298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Главное</a:t>
            </a:r>
            <a:r>
              <a:rPr lang="en-US" sz="3200" dirty="0"/>
              <a:t> </a:t>
            </a:r>
            <a:r>
              <a:rPr lang="en-US" sz="3200" dirty="0" err="1"/>
              <a:t>меню</a:t>
            </a:r>
            <a:endParaRPr lang="en-US" sz="3200" dirty="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5883EB-14F6-4F4E-A4D1-8C18D0A22025}"/>
              </a:ext>
            </a:extLst>
          </p:cNvPr>
          <p:cNvSpPr txBox="1"/>
          <p:nvPr/>
        </p:nvSpPr>
        <p:spPr>
          <a:xfrm>
            <a:off x="4645572" y="5705367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Главное</a:t>
            </a:r>
            <a:r>
              <a:rPr lang="en-US" sz="3200" dirty="0"/>
              <a:t> </a:t>
            </a:r>
            <a:r>
              <a:rPr lang="en-US" sz="3200" dirty="0" err="1"/>
              <a:t>меню</a:t>
            </a:r>
            <a:endParaRPr lang="en-US" sz="3200" dirty="0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527C1A6-E8DD-48CD-A668-CA3EB1881AE6}"/>
              </a:ext>
            </a:extLst>
          </p:cNvPr>
          <p:cNvSpPr txBox="1"/>
          <p:nvPr/>
        </p:nvSpPr>
        <p:spPr>
          <a:xfrm>
            <a:off x="5022193" y="3042746"/>
            <a:ext cx="23665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Вопросы</a:t>
            </a:r>
            <a:endParaRPr lang="en-US" sz="3200" dirty="0" err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A5C392-555D-4870-924D-2BC167E2F3AB}"/>
              </a:ext>
            </a:extLst>
          </p:cNvPr>
          <p:cNvSpPr txBox="1"/>
          <p:nvPr/>
        </p:nvSpPr>
        <p:spPr>
          <a:xfrm>
            <a:off x="380124" y="3104055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cs typeface="Calibri"/>
              </a:rPr>
              <a:t>Пропуск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вопроса</a:t>
            </a: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xmlns="" id="{30236C67-59C3-4F88-97C9-5EFEB7A2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090" y="211082"/>
            <a:ext cx="4897820" cy="1285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1168F0D-02F6-472E-A28F-C8A415BCB654}"/>
              </a:ext>
            </a:extLst>
          </p:cNvPr>
          <p:cNvSpPr txBox="1"/>
          <p:nvPr/>
        </p:nvSpPr>
        <p:spPr>
          <a:xfrm>
            <a:off x="4505434" y="4391573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Результат</a:t>
            </a:r>
            <a:r>
              <a:rPr lang="en-US" sz="3200" dirty="0"/>
              <a:t> </a:t>
            </a:r>
            <a:r>
              <a:rPr lang="en-US" sz="3200" dirty="0" err="1"/>
              <a:t>теста</a:t>
            </a:r>
            <a:endParaRPr lang="en-US" sz="3200" dirty="0" err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C71DAE-F254-4F4A-A2D1-F450AB3D6A1B}"/>
              </a:ext>
            </a:extLst>
          </p:cNvPr>
          <p:cNvSpPr txBox="1"/>
          <p:nvPr/>
        </p:nvSpPr>
        <p:spPr>
          <a:xfrm>
            <a:off x="9637987" y="3506952"/>
            <a:ext cx="17009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/>
              <a:t>Выход</a:t>
            </a:r>
            <a:endParaRPr lang="en-US" sz="3600" dirty="0" err="1">
              <a:cs typeface="Calibr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8D5F090-F5A1-436C-8739-639E3F0F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800" y="172435"/>
            <a:ext cx="3699898" cy="1325563"/>
          </a:xfrm>
        </p:spPr>
        <p:txBody>
          <a:bodyPr>
            <a:noAutofit/>
          </a:bodyPr>
          <a:lstStyle/>
          <a:p>
            <a:r>
              <a:rPr lang="ru-RU" sz="5400" b="1" i="1" dirty="0">
                <a:latin typeface="Times New Roman"/>
                <a:cs typeface="Calibri Light"/>
              </a:rPr>
              <a:t>Структура</a:t>
            </a:r>
            <a:endParaRPr lang="ru-RU" sz="5400" b="1" i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56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3920726-1F49-4AD9-AA91-0BED276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7" y="451"/>
            <a:ext cx="12189051" cy="7125521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93F54C34-0E46-437F-877D-FD862595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8" y="-1645"/>
            <a:ext cx="3574257" cy="1325563"/>
          </a:xfrm>
        </p:spPr>
        <p:txBody>
          <a:bodyPr/>
          <a:lstStyle/>
          <a:p>
            <a:r>
              <a:rPr lang="en-US" b="1" i="1" dirty="0" err="1">
                <a:ea typeface="+mj-lt"/>
                <a:cs typeface="+mj-lt"/>
              </a:rPr>
              <a:t>Главное</a:t>
            </a:r>
            <a:r>
              <a:rPr lang="en-US" b="1" i="1" dirty="0">
                <a:ea typeface="+mj-lt"/>
                <a:cs typeface="+mj-lt"/>
              </a:rPr>
              <a:t> </a:t>
            </a:r>
            <a:r>
              <a:rPr lang="en-US" b="1" i="1" dirty="0" err="1">
                <a:ea typeface="+mj-lt"/>
                <a:cs typeface="+mj-lt"/>
              </a:rPr>
              <a:t>меню</a:t>
            </a:r>
            <a:endParaRPr lang="ru-RU" b="1" i="1" dirty="0" err="1"/>
          </a:p>
        </p:txBody>
      </p:sp>
    </p:spTree>
    <p:extLst>
      <p:ext uri="{BB962C8B-B14F-4D97-AF65-F5344CB8AC3E}">
        <p14:creationId xmlns:p14="http://schemas.microsoft.com/office/powerpoint/2010/main" val="10177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EDC3214-A055-416F-AC93-060B768F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68766"/>
            <a:ext cx="12212442" cy="742299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FEC18A-9890-4792-92DF-20553CFD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980" y="86345"/>
            <a:ext cx="2672576" cy="870222"/>
          </a:xfrm>
        </p:spPr>
        <p:txBody>
          <a:bodyPr>
            <a:normAutofit/>
          </a:bodyPr>
          <a:lstStyle/>
          <a:p>
            <a:r>
              <a:rPr lang="ru-RU" sz="4800" b="1" i="1" dirty="0">
                <a:cs typeface="Calibri Light"/>
              </a:rPr>
              <a:t>Вопросы</a:t>
            </a:r>
          </a:p>
        </p:txBody>
      </p:sp>
    </p:spTree>
    <p:extLst>
      <p:ext uri="{BB962C8B-B14F-4D97-AF65-F5344CB8AC3E}">
        <p14:creationId xmlns:p14="http://schemas.microsoft.com/office/powerpoint/2010/main" val="18649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3253916C-8D8F-4075-B502-C95D5C96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3716"/>
            <a:ext cx="12184565" cy="68654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51076D-577C-460D-83DF-848FB086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541" y="365125"/>
            <a:ext cx="4233747" cy="1344148"/>
          </a:xfrm>
        </p:spPr>
        <p:txBody>
          <a:bodyPr/>
          <a:lstStyle/>
          <a:p>
            <a:r>
              <a:rPr lang="ru-RU" b="1" i="1" dirty="0">
                <a:cs typeface="Calibri Light"/>
              </a:rPr>
              <a:t>Пропуск вопроса</a:t>
            </a:r>
            <a:endParaRPr lang="ru-RU" dirty="0">
              <a:cs typeface="Calibri Light" panose="020F0302020204030204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B8D2FB22-D001-4072-B019-49270364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48" y="2317363"/>
            <a:ext cx="4211210" cy="22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31B6DA6-8299-40B1-BED8-5F5EB043E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4186" y="-1203788"/>
            <a:ext cx="12557957" cy="837506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126175A-F7C2-4ECF-931B-24B69A81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34" y="173395"/>
            <a:ext cx="5075428" cy="843839"/>
          </a:xfrm>
        </p:spPr>
        <p:txBody>
          <a:bodyPr/>
          <a:lstStyle/>
          <a:p>
            <a:r>
              <a:rPr lang="ru-RU" b="1" i="1" dirty="0">
                <a:cs typeface="Calibri Light"/>
              </a:rPr>
              <a:t>Результаты теста</a:t>
            </a:r>
            <a:endParaRPr lang="ru-RU" b="1" i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55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3253916C-8D8F-4075-B502-C95D5C96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3716"/>
            <a:ext cx="12184565" cy="68654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51076D-577C-460D-83DF-848FB086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886" y="417677"/>
            <a:ext cx="2009058" cy="1344148"/>
          </a:xfrm>
        </p:spPr>
        <p:txBody>
          <a:bodyPr>
            <a:normAutofit/>
          </a:bodyPr>
          <a:lstStyle/>
          <a:p>
            <a:r>
              <a:rPr lang="ru-RU" sz="5400" b="1" i="1" dirty="0">
                <a:cs typeface="Calibri Light"/>
              </a:rPr>
              <a:t>Выход</a:t>
            </a:r>
            <a:endParaRPr lang="ru-RU" sz="5400" b="1" i="1" dirty="0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B818B28-F8AF-4432-A9D5-60C6D439D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35" y="2387175"/>
            <a:ext cx="3660852" cy="23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53</Words>
  <Application>Microsoft Office PowerPoint</Application>
  <PresentationFormat>Произвольный</PresentationFormat>
  <Paragraphs>22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Тест по математике</vt:lpstr>
      <vt:lpstr>Цель приложения</vt:lpstr>
      <vt:lpstr>Дизайн</vt:lpstr>
      <vt:lpstr>Структура</vt:lpstr>
      <vt:lpstr>Главное меню</vt:lpstr>
      <vt:lpstr>Вопросы</vt:lpstr>
      <vt:lpstr>Пропуск вопроса</vt:lpstr>
      <vt:lpstr>Результаты теста</vt:lpstr>
      <vt:lpstr>Выход</vt:lpstr>
      <vt:lpstr>Видео работы приложения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Счастье</dc:creator>
  <cp:lastModifiedBy>Сподвижник</cp:lastModifiedBy>
  <cp:revision>386</cp:revision>
  <dcterms:created xsi:type="dcterms:W3CDTF">2021-11-14T14:25:53Z</dcterms:created>
  <dcterms:modified xsi:type="dcterms:W3CDTF">2021-11-16T20:13:17Z</dcterms:modified>
</cp:coreProperties>
</file>